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8" r:id="rId4"/>
    <p:sldId id="259" r:id="rId5"/>
    <p:sldId id="261" r:id="rId6"/>
    <p:sldId id="269" r:id="rId7"/>
    <p:sldId id="260" r:id="rId8"/>
    <p:sldId id="267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ACB8"/>
    <a:srgbClr val="72BCC5"/>
    <a:srgbClr val="56A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8DE7C8-9304-4985-9694-B83F83171CD2}" type="doc">
      <dgm:prSet loTypeId="urn:microsoft.com/office/officeart/2005/8/layout/hierarchy1" loCatId="hierarchy" qsTypeId="urn:microsoft.com/office/officeart/2005/8/quickstyle/simple2" qsCatId="simple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F4D51402-D3CD-4246-A439-D02A16AD8275}">
      <dgm:prSet/>
      <dgm:spPr/>
      <dgm:t>
        <a:bodyPr/>
        <a:lstStyle/>
        <a:p>
          <a:r>
            <a:rPr lang="es-MX"/>
            <a:t>Conquista de la democracia adjetiva </a:t>
          </a:r>
          <a:endParaRPr lang="en-US"/>
        </a:p>
      </dgm:t>
    </dgm:pt>
    <dgm:pt modelId="{8315EAE9-D776-4DE7-A5F6-0254E6BE051B}" type="parTrans" cxnId="{D84ABFEC-70EA-4CF3-ABFA-21DAA9BDEE50}">
      <dgm:prSet/>
      <dgm:spPr/>
      <dgm:t>
        <a:bodyPr/>
        <a:lstStyle/>
        <a:p>
          <a:endParaRPr lang="en-US"/>
        </a:p>
      </dgm:t>
    </dgm:pt>
    <dgm:pt modelId="{1B8474DF-C8BF-4559-9236-F42CEB77405F}" type="sibTrans" cxnId="{D84ABFEC-70EA-4CF3-ABFA-21DAA9BDEE50}">
      <dgm:prSet/>
      <dgm:spPr/>
      <dgm:t>
        <a:bodyPr/>
        <a:lstStyle/>
        <a:p>
          <a:endParaRPr lang="en-US"/>
        </a:p>
      </dgm:t>
    </dgm:pt>
    <dgm:pt modelId="{B507C781-D278-4F27-877D-8C253F15F0A7}">
      <dgm:prSet/>
      <dgm:spPr/>
      <dgm:t>
        <a:bodyPr/>
        <a:lstStyle/>
        <a:p>
          <a:r>
            <a:rPr lang="en-US" dirty="0" err="1"/>
            <a:t>Más</a:t>
          </a:r>
          <a:r>
            <a:rPr lang="en-US" dirty="0"/>
            <a:t> </a:t>
          </a:r>
          <a:r>
            <a:rPr lang="en-US" dirty="0" err="1"/>
            <a:t>que</a:t>
          </a:r>
          <a:r>
            <a:rPr lang="en-US" dirty="0"/>
            <a:t> elecciones: derechos</a:t>
          </a:r>
        </a:p>
      </dgm:t>
    </dgm:pt>
    <dgm:pt modelId="{AAC8AB12-3B9C-4EE1-9B05-30D8EA721570}" type="parTrans" cxnId="{CAA04A30-5189-4000-9FB9-4A5A267B676F}">
      <dgm:prSet/>
      <dgm:spPr/>
      <dgm:t>
        <a:bodyPr/>
        <a:lstStyle/>
        <a:p>
          <a:endParaRPr lang="en-US"/>
        </a:p>
      </dgm:t>
    </dgm:pt>
    <dgm:pt modelId="{9F442AC5-AF90-40B2-A52D-5761CEB22821}" type="sibTrans" cxnId="{CAA04A30-5189-4000-9FB9-4A5A267B676F}">
      <dgm:prSet/>
      <dgm:spPr/>
      <dgm:t>
        <a:bodyPr/>
        <a:lstStyle/>
        <a:p>
          <a:endParaRPr lang="en-US"/>
        </a:p>
      </dgm:t>
    </dgm:pt>
    <dgm:pt modelId="{6C1A9D9B-96A1-FF48-B09A-6577134D2551}" type="pres">
      <dgm:prSet presAssocID="{A98DE7C8-9304-4985-9694-B83F83171CD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F3D0784-CE2A-B144-9883-7E3B5F79C4D1}" type="pres">
      <dgm:prSet presAssocID="{F4D51402-D3CD-4246-A439-D02A16AD8275}" presName="hierRoot1" presStyleCnt="0"/>
      <dgm:spPr/>
    </dgm:pt>
    <dgm:pt modelId="{03CA778A-D054-5846-9841-1714AADCF36A}" type="pres">
      <dgm:prSet presAssocID="{F4D51402-D3CD-4246-A439-D02A16AD8275}" presName="composite" presStyleCnt="0"/>
      <dgm:spPr/>
    </dgm:pt>
    <dgm:pt modelId="{488B8BE1-AE69-1C47-9407-E5230E6256E5}" type="pres">
      <dgm:prSet presAssocID="{F4D51402-D3CD-4246-A439-D02A16AD8275}" presName="background" presStyleLbl="node0" presStyleIdx="0" presStyleCnt="2"/>
      <dgm:spPr/>
    </dgm:pt>
    <dgm:pt modelId="{100A1B04-0FF8-9B40-9B52-0EAFB2962AD3}" type="pres">
      <dgm:prSet presAssocID="{F4D51402-D3CD-4246-A439-D02A16AD8275}" presName="text" presStyleLbl="fgAcc0" presStyleIdx="0" presStyleCnt="2">
        <dgm:presLayoutVars>
          <dgm:chPref val="3"/>
        </dgm:presLayoutVars>
      </dgm:prSet>
      <dgm:spPr/>
    </dgm:pt>
    <dgm:pt modelId="{67CFB28A-1F44-8C45-B615-C883D41852CD}" type="pres">
      <dgm:prSet presAssocID="{F4D51402-D3CD-4246-A439-D02A16AD8275}" presName="hierChild2" presStyleCnt="0"/>
      <dgm:spPr/>
    </dgm:pt>
    <dgm:pt modelId="{ECA41213-603E-0F49-A5F9-6296FF28E801}" type="pres">
      <dgm:prSet presAssocID="{B507C781-D278-4F27-877D-8C253F15F0A7}" presName="hierRoot1" presStyleCnt="0"/>
      <dgm:spPr/>
    </dgm:pt>
    <dgm:pt modelId="{9736B9BC-61A6-3243-A678-AAF541604483}" type="pres">
      <dgm:prSet presAssocID="{B507C781-D278-4F27-877D-8C253F15F0A7}" presName="composite" presStyleCnt="0"/>
      <dgm:spPr/>
    </dgm:pt>
    <dgm:pt modelId="{D7ED4F21-80F4-B747-973F-1B245723AC9D}" type="pres">
      <dgm:prSet presAssocID="{B507C781-D278-4F27-877D-8C253F15F0A7}" presName="background" presStyleLbl="node0" presStyleIdx="1" presStyleCnt="2"/>
      <dgm:spPr/>
    </dgm:pt>
    <dgm:pt modelId="{58A74485-0735-0647-A4D0-598D2846E7D2}" type="pres">
      <dgm:prSet presAssocID="{B507C781-D278-4F27-877D-8C253F15F0A7}" presName="text" presStyleLbl="fgAcc0" presStyleIdx="1" presStyleCnt="2">
        <dgm:presLayoutVars>
          <dgm:chPref val="3"/>
        </dgm:presLayoutVars>
      </dgm:prSet>
      <dgm:spPr/>
    </dgm:pt>
    <dgm:pt modelId="{67FE5E27-0FF4-A74D-BAF7-DFAF88CAFA51}" type="pres">
      <dgm:prSet presAssocID="{B507C781-D278-4F27-877D-8C253F15F0A7}" presName="hierChild2" presStyleCnt="0"/>
      <dgm:spPr/>
    </dgm:pt>
  </dgm:ptLst>
  <dgm:cxnLst>
    <dgm:cxn modelId="{E276CF1C-245C-8B4A-8043-A793C81EB735}" type="presOf" srcId="{A98DE7C8-9304-4985-9694-B83F83171CD2}" destId="{6C1A9D9B-96A1-FF48-B09A-6577134D2551}" srcOrd="0" destOrd="0" presId="urn:microsoft.com/office/officeart/2005/8/layout/hierarchy1"/>
    <dgm:cxn modelId="{CAA04A30-5189-4000-9FB9-4A5A267B676F}" srcId="{A98DE7C8-9304-4985-9694-B83F83171CD2}" destId="{B507C781-D278-4F27-877D-8C253F15F0A7}" srcOrd="1" destOrd="0" parTransId="{AAC8AB12-3B9C-4EE1-9B05-30D8EA721570}" sibTransId="{9F442AC5-AF90-40B2-A52D-5761CEB22821}"/>
    <dgm:cxn modelId="{0CDD764C-E916-A34A-A0D4-19EA1F8681F0}" type="presOf" srcId="{F4D51402-D3CD-4246-A439-D02A16AD8275}" destId="{100A1B04-0FF8-9B40-9B52-0EAFB2962AD3}" srcOrd="0" destOrd="0" presId="urn:microsoft.com/office/officeart/2005/8/layout/hierarchy1"/>
    <dgm:cxn modelId="{D84ABFEC-70EA-4CF3-ABFA-21DAA9BDEE50}" srcId="{A98DE7C8-9304-4985-9694-B83F83171CD2}" destId="{F4D51402-D3CD-4246-A439-D02A16AD8275}" srcOrd="0" destOrd="0" parTransId="{8315EAE9-D776-4DE7-A5F6-0254E6BE051B}" sibTransId="{1B8474DF-C8BF-4559-9236-F42CEB77405F}"/>
    <dgm:cxn modelId="{BCD2A5F4-0F3D-1D43-9A91-B1B56E389212}" type="presOf" srcId="{B507C781-D278-4F27-877D-8C253F15F0A7}" destId="{58A74485-0735-0647-A4D0-598D2846E7D2}" srcOrd="0" destOrd="0" presId="urn:microsoft.com/office/officeart/2005/8/layout/hierarchy1"/>
    <dgm:cxn modelId="{C802BA01-5EE3-3148-ABA7-25679A980701}" type="presParOf" srcId="{6C1A9D9B-96A1-FF48-B09A-6577134D2551}" destId="{AF3D0784-CE2A-B144-9883-7E3B5F79C4D1}" srcOrd="0" destOrd="0" presId="urn:microsoft.com/office/officeart/2005/8/layout/hierarchy1"/>
    <dgm:cxn modelId="{16B5CDC2-88D8-A04D-B0ED-759CE1DD7437}" type="presParOf" srcId="{AF3D0784-CE2A-B144-9883-7E3B5F79C4D1}" destId="{03CA778A-D054-5846-9841-1714AADCF36A}" srcOrd="0" destOrd="0" presId="urn:microsoft.com/office/officeart/2005/8/layout/hierarchy1"/>
    <dgm:cxn modelId="{2CA311B4-8EBA-6F4B-864D-CA14EDC067A3}" type="presParOf" srcId="{03CA778A-D054-5846-9841-1714AADCF36A}" destId="{488B8BE1-AE69-1C47-9407-E5230E6256E5}" srcOrd="0" destOrd="0" presId="urn:microsoft.com/office/officeart/2005/8/layout/hierarchy1"/>
    <dgm:cxn modelId="{66055911-A58D-3944-85C2-FB7843364B81}" type="presParOf" srcId="{03CA778A-D054-5846-9841-1714AADCF36A}" destId="{100A1B04-0FF8-9B40-9B52-0EAFB2962AD3}" srcOrd="1" destOrd="0" presId="urn:microsoft.com/office/officeart/2005/8/layout/hierarchy1"/>
    <dgm:cxn modelId="{EB0D4526-7D8B-1043-99A4-5CAE66F11EB4}" type="presParOf" srcId="{AF3D0784-CE2A-B144-9883-7E3B5F79C4D1}" destId="{67CFB28A-1F44-8C45-B615-C883D41852CD}" srcOrd="1" destOrd="0" presId="urn:microsoft.com/office/officeart/2005/8/layout/hierarchy1"/>
    <dgm:cxn modelId="{1A5BD4FC-C319-CC40-BB20-878B7CF77FA6}" type="presParOf" srcId="{6C1A9D9B-96A1-FF48-B09A-6577134D2551}" destId="{ECA41213-603E-0F49-A5F9-6296FF28E801}" srcOrd="1" destOrd="0" presId="urn:microsoft.com/office/officeart/2005/8/layout/hierarchy1"/>
    <dgm:cxn modelId="{4E2E6DBA-9193-A54C-B6EA-D3E13F493A00}" type="presParOf" srcId="{ECA41213-603E-0F49-A5F9-6296FF28E801}" destId="{9736B9BC-61A6-3243-A678-AAF541604483}" srcOrd="0" destOrd="0" presId="urn:microsoft.com/office/officeart/2005/8/layout/hierarchy1"/>
    <dgm:cxn modelId="{B2DE8084-840D-C141-B2A3-97D7F6B4EF18}" type="presParOf" srcId="{9736B9BC-61A6-3243-A678-AAF541604483}" destId="{D7ED4F21-80F4-B747-973F-1B245723AC9D}" srcOrd="0" destOrd="0" presId="urn:microsoft.com/office/officeart/2005/8/layout/hierarchy1"/>
    <dgm:cxn modelId="{B17F2CAB-2581-4A44-8BD0-EC1B18E6AC33}" type="presParOf" srcId="{9736B9BC-61A6-3243-A678-AAF541604483}" destId="{58A74485-0735-0647-A4D0-598D2846E7D2}" srcOrd="1" destOrd="0" presId="urn:microsoft.com/office/officeart/2005/8/layout/hierarchy1"/>
    <dgm:cxn modelId="{CB0D9D37-3E00-2F43-A2B7-CB9A44910BC6}" type="presParOf" srcId="{ECA41213-603E-0F49-A5F9-6296FF28E801}" destId="{67FE5E27-0FF4-A74D-BAF7-DFAF88CAFA5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C8C5B9-EF65-499E-8D31-0F01752C2032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BFBFC57D-5002-4010-8F8B-7C1CC2DEDEEB}">
      <dgm:prSet/>
      <dgm:spPr/>
      <dgm:t>
        <a:bodyPr/>
        <a:lstStyle/>
        <a:p>
          <a:r>
            <a:rPr lang="es-MX" dirty="0"/>
            <a:t>Pobreza</a:t>
          </a:r>
          <a:endParaRPr lang="en-US" dirty="0"/>
        </a:p>
      </dgm:t>
    </dgm:pt>
    <dgm:pt modelId="{E8E8E1E7-FF87-4A84-A330-2EECE7B56D6A}" type="parTrans" cxnId="{7EAF4212-6D91-4C58-B15D-5510A1FFCF77}">
      <dgm:prSet/>
      <dgm:spPr/>
      <dgm:t>
        <a:bodyPr/>
        <a:lstStyle/>
        <a:p>
          <a:endParaRPr lang="en-US"/>
        </a:p>
      </dgm:t>
    </dgm:pt>
    <dgm:pt modelId="{B74EAFF1-29F9-44CF-B4DD-17E66107A9A3}" type="sibTrans" cxnId="{7EAF4212-6D91-4C58-B15D-5510A1FFCF77}">
      <dgm:prSet/>
      <dgm:spPr/>
      <dgm:t>
        <a:bodyPr/>
        <a:lstStyle/>
        <a:p>
          <a:endParaRPr lang="en-US"/>
        </a:p>
      </dgm:t>
    </dgm:pt>
    <dgm:pt modelId="{C2396D68-33E3-4C32-BF05-7BC3E37D6911}">
      <dgm:prSet/>
      <dgm:spPr/>
      <dgm:t>
        <a:bodyPr/>
        <a:lstStyle/>
        <a:p>
          <a:r>
            <a:rPr lang="es-MX"/>
            <a:t>Corrupción</a:t>
          </a:r>
          <a:endParaRPr lang="en-US"/>
        </a:p>
      </dgm:t>
    </dgm:pt>
    <dgm:pt modelId="{AC18D769-ED1D-49BB-9A1E-C7C4AC099713}" type="parTrans" cxnId="{5A35A63D-C95D-4CEE-8ACB-1BED6ED1D8EF}">
      <dgm:prSet/>
      <dgm:spPr/>
      <dgm:t>
        <a:bodyPr/>
        <a:lstStyle/>
        <a:p>
          <a:endParaRPr lang="en-US"/>
        </a:p>
      </dgm:t>
    </dgm:pt>
    <dgm:pt modelId="{CBC13C7D-C028-4887-9A89-C2E30D3C3B90}" type="sibTrans" cxnId="{5A35A63D-C95D-4CEE-8ACB-1BED6ED1D8EF}">
      <dgm:prSet/>
      <dgm:spPr/>
      <dgm:t>
        <a:bodyPr/>
        <a:lstStyle/>
        <a:p>
          <a:endParaRPr lang="en-US"/>
        </a:p>
      </dgm:t>
    </dgm:pt>
    <dgm:pt modelId="{464D7171-3EFF-4838-821A-8A32A3F535D7}">
      <dgm:prSet/>
      <dgm:spPr/>
      <dgm:t>
        <a:bodyPr/>
        <a:lstStyle/>
        <a:p>
          <a:r>
            <a:rPr lang="es-MX"/>
            <a:t>Impunidad</a:t>
          </a:r>
          <a:endParaRPr lang="en-US"/>
        </a:p>
      </dgm:t>
    </dgm:pt>
    <dgm:pt modelId="{95589287-5E76-4E0B-852E-D2A208DF416D}" type="parTrans" cxnId="{9CFF0EC5-7BFF-43B2-B6AD-96F78B64DF0D}">
      <dgm:prSet/>
      <dgm:spPr/>
      <dgm:t>
        <a:bodyPr/>
        <a:lstStyle/>
        <a:p>
          <a:endParaRPr lang="en-US"/>
        </a:p>
      </dgm:t>
    </dgm:pt>
    <dgm:pt modelId="{279D7CBE-6B43-4ABC-B587-8C8CE5CA846F}" type="sibTrans" cxnId="{9CFF0EC5-7BFF-43B2-B6AD-96F78B64DF0D}">
      <dgm:prSet/>
      <dgm:spPr/>
      <dgm:t>
        <a:bodyPr/>
        <a:lstStyle/>
        <a:p>
          <a:endParaRPr lang="en-US"/>
        </a:p>
      </dgm:t>
    </dgm:pt>
    <dgm:pt modelId="{723E010E-06DA-42D8-995E-BEF0E6A27389}">
      <dgm:prSet/>
      <dgm:spPr/>
      <dgm:t>
        <a:bodyPr/>
        <a:lstStyle/>
        <a:p>
          <a:r>
            <a:rPr lang="es-MX"/>
            <a:t>Discriminación </a:t>
          </a:r>
          <a:endParaRPr lang="en-US"/>
        </a:p>
      </dgm:t>
    </dgm:pt>
    <dgm:pt modelId="{36C1A320-612B-434A-B841-981FECDA03DE}" type="parTrans" cxnId="{289DB858-25FC-4E9C-A38C-144D3E75BD22}">
      <dgm:prSet/>
      <dgm:spPr/>
      <dgm:t>
        <a:bodyPr/>
        <a:lstStyle/>
        <a:p>
          <a:endParaRPr lang="en-US"/>
        </a:p>
      </dgm:t>
    </dgm:pt>
    <dgm:pt modelId="{67B29546-D194-44F9-9071-D9AAA91258AC}" type="sibTrans" cxnId="{289DB858-25FC-4E9C-A38C-144D3E75BD22}">
      <dgm:prSet/>
      <dgm:spPr/>
      <dgm:t>
        <a:bodyPr/>
        <a:lstStyle/>
        <a:p>
          <a:endParaRPr lang="en-US"/>
        </a:p>
      </dgm:t>
    </dgm:pt>
    <dgm:pt modelId="{3BF41CB1-15EA-4C47-8ED1-D8BA3C92DC41}" type="pres">
      <dgm:prSet presAssocID="{ADC8C5B9-EF65-499E-8D31-0F01752C2032}" presName="linear" presStyleCnt="0">
        <dgm:presLayoutVars>
          <dgm:animLvl val="lvl"/>
          <dgm:resizeHandles val="exact"/>
        </dgm:presLayoutVars>
      </dgm:prSet>
      <dgm:spPr/>
    </dgm:pt>
    <dgm:pt modelId="{340762C9-FDC7-F642-915E-11C84749760B}" type="pres">
      <dgm:prSet presAssocID="{BFBFC57D-5002-4010-8F8B-7C1CC2DEDEE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B853562-7D7F-3C4F-B798-CC2834C568F4}" type="pres">
      <dgm:prSet presAssocID="{B74EAFF1-29F9-44CF-B4DD-17E66107A9A3}" presName="spacer" presStyleCnt="0"/>
      <dgm:spPr/>
    </dgm:pt>
    <dgm:pt modelId="{997EB8FA-199E-3540-9B93-B6EAC2748025}" type="pres">
      <dgm:prSet presAssocID="{C2396D68-33E3-4C32-BF05-7BC3E37D691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0F506FE-5144-7F4D-9A90-CFC09A0B9DAF}" type="pres">
      <dgm:prSet presAssocID="{CBC13C7D-C028-4887-9A89-C2E30D3C3B90}" presName="spacer" presStyleCnt="0"/>
      <dgm:spPr/>
    </dgm:pt>
    <dgm:pt modelId="{C1EC73EB-2D19-5A44-9D15-C6861D489BA3}" type="pres">
      <dgm:prSet presAssocID="{464D7171-3EFF-4838-821A-8A32A3F535D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3002169-0760-E641-901B-4EF60F653183}" type="pres">
      <dgm:prSet presAssocID="{279D7CBE-6B43-4ABC-B587-8C8CE5CA846F}" presName="spacer" presStyleCnt="0"/>
      <dgm:spPr/>
    </dgm:pt>
    <dgm:pt modelId="{D4D8D56E-B036-7F46-99AB-8F73647D3FF3}" type="pres">
      <dgm:prSet presAssocID="{723E010E-06DA-42D8-995E-BEF0E6A2738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EAF4212-6D91-4C58-B15D-5510A1FFCF77}" srcId="{ADC8C5B9-EF65-499E-8D31-0F01752C2032}" destId="{BFBFC57D-5002-4010-8F8B-7C1CC2DEDEEB}" srcOrd="0" destOrd="0" parTransId="{E8E8E1E7-FF87-4A84-A330-2EECE7B56D6A}" sibTransId="{B74EAFF1-29F9-44CF-B4DD-17E66107A9A3}"/>
    <dgm:cxn modelId="{5A35A63D-C95D-4CEE-8ACB-1BED6ED1D8EF}" srcId="{ADC8C5B9-EF65-499E-8D31-0F01752C2032}" destId="{C2396D68-33E3-4C32-BF05-7BC3E37D6911}" srcOrd="1" destOrd="0" parTransId="{AC18D769-ED1D-49BB-9A1E-C7C4AC099713}" sibTransId="{CBC13C7D-C028-4887-9A89-C2E30D3C3B90}"/>
    <dgm:cxn modelId="{289DB858-25FC-4E9C-A38C-144D3E75BD22}" srcId="{ADC8C5B9-EF65-499E-8D31-0F01752C2032}" destId="{723E010E-06DA-42D8-995E-BEF0E6A27389}" srcOrd="3" destOrd="0" parTransId="{36C1A320-612B-434A-B841-981FECDA03DE}" sibTransId="{67B29546-D194-44F9-9071-D9AAA91258AC}"/>
    <dgm:cxn modelId="{3CE53161-9D71-1F48-B85D-49EF33A5166E}" type="presOf" srcId="{ADC8C5B9-EF65-499E-8D31-0F01752C2032}" destId="{3BF41CB1-15EA-4C47-8ED1-D8BA3C92DC41}" srcOrd="0" destOrd="0" presId="urn:microsoft.com/office/officeart/2005/8/layout/vList2"/>
    <dgm:cxn modelId="{BEE21698-C133-E14B-86BE-DDCF1D62A450}" type="presOf" srcId="{BFBFC57D-5002-4010-8F8B-7C1CC2DEDEEB}" destId="{340762C9-FDC7-F642-915E-11C84749760B}" srcOrd="0" destOrd="0" presId="urn:microsoft.com/office/officeart/2005/8/layout/vList2"/>
    <dgm:cxn modelId="{FFBAD6A8-1702-1048-9393-A49FE57D8F3B}" type="presOf" srcId="{464D7171-3EFF-4838-821A-8A32A3F535D7}" destId="{C1EC73EB-2D19-5A44-9D15-C6861D489BA3}" srcOrd="0" destOrd="0" presId="urn:microsoft.com/office/officeart/2005/8/layout/vList2"/>
    <dgm:cxn modelId="{EB818FB8-BA41-5F4E-BF64-CEECE48CC86C}" type="presOf" srcId="{723E010E-06DA-42D8-995E-BEF0E6A27389}" destId="{D4D8D56E-B036-7F46-99AB-8F73647D3FF3}" srcOrd="0" destOrd="0" presId="urn:microsoft.com/office/officeart/2005/8/layout/vList2"/>
    <dgm:cxn modelId="{9CFF0EC5-7BFF-43B2-B6AD-96F78B64DF0D}" srcId="{ADC8C5B9-EF65-499E-8D31-0F01752C2032}" destId="{464D7171-3EFF-4838-821A-8A32A3F535D7}" srcOrd="2" destOrd="0" parTransId="{95589287-5E76-4E0B-852E-D2A208DF416D}" sibTransId="{279D7CBE-6B43-4ABC-B587-8C8CE5CA846F}"/>
    <dgm:cxn modelId="{C9BC64F7-A3D4-3A4D-99CE-1CABFDAD0697}" type="presOf" srcId="{C2396D68-33E3-4C32-BF05-7BC3E37D6911}" destId="{997EB8FA-199E-3540-9B93-B6EAC2748025}" srcOrd="0" destOrd="0" presId="urn:microsoft.com/office/officeart/2005/8/layout/vList2"/>
    <dgm:cxn modelId="{3C1F73BA-CAF2-F442-8BEE-84D832B72C46}" type="presParOf" srcId="{3BF41CB1-15EA-4C47-8ED1-D8BA3C92DC41}" destId="{340762C9-FDC7-F642-915E-11C84749760B}" srcOrd="0" destOrd="0" presId="urn:microsoft.com/office/officeart/2005/8/layout/vList2"/>
    <dgm:cxn modelId="{DCAC0D51-A5B4-2942-876B-301DE27DD9E2}" type="presParOf" srcId="{3BF41CB1-15EA-4C47-8ED1-D8BA3C92DC41}" destId="{6B853562-7D7F-3C4F-B798-CC2834C568F4}" srcOrd="1" destOrd="0" presId="urn:microsoft.com/office/officeart/2005/8/layout/vList2"/>
    <dgm:cxn modelId="{05B0368E-2E61-A441-8797-769C394965F2}" type="presParOf" srcId="{3BF41CB1-15EA-4C47-8ED1-D8BA3C92DC41}" destId="{997EB8FA-199E-3540-9B93-B6EAC2748025}" srcOrd="2" destOrd="0" presId="urn:microsoft.com/office/officeart/2005/8/layout/vList2"/>
    <dgm:cxn modelId="{48D8EBA8-0C1C-B242-8F3D-2E721134A0C1}" type="presParOf" srcId="{3BF41CB1-15EA-4C47-8ED1-D8BA3C92DC41}" destId="{90F506FE-5144-7F4D-9A90-CFC09A0B9DAF}" srcOrd="3" destOrd="0" presId="urn:microsoft.com/office/officeart/2005/8/layout/vList2"/>
    <dgm:cxn modelId="{F00B6B25-5F6F-1C4E-97CB-73DA001D2B84}" type="presParOf" srcId="{3BF41CB1-15EA-4C47-8ED1-D8BA3C92DC41}" destId="{C1EC73EB-2D19-5A44-9D15-C6861D489BA3}" srcOrd="4" destOrd="0" presId="urn:microsoft.com/office/officeart/2005/8/layout/vList2"/>
    <dgm:cxn modelId="{5C52E8C5-39E3-1C49-B94C-3329712CF7AA}" type="presParOf" srcId="{3BF41CB1-15EA-4C47-8ED1-D8BA3C92DC41}" destId="{53002169-0760-E641-901B-4EF60F653183}" srcOrd="5" destOrd="0" presId="urn:microsoft.com/office/officeart/2005/8/layout/vList2"/>
    <dgm:cxn modelId="{1530A715-8886-8C4F-A8BD-50CFD4B2F28F}" type="presParOf" srcId="{3BF41CB1-15EA-4C47-8ED1-D8BA3C92DC41}" destId="{D4D8D56E-B036-7F46-99AB-8F73647D3FF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E388C3-C219-4DDE-BCA4-BC31BC4EDD5B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AFEF55DC-6E31-4C3D-B575-0FFFF266C44A}">
      <dgm:prSet/>
      <dgm:spPr/>
      <dgm:t>
        <a:bodyPr/>
        <a:lstStyle/>
        <a:p>
          <a:r>
            <a:rPr lang="en-US"/>
            <a:t>Paridad total</a:t>
          </a:r>
        </a:p>
      </dgm:t>
    </dgm:pt>
    <dgm:pt modelId="{CE169845-1E04-4A4E-B42E-F3B1F0759DD6}" type="parTrans" cxnId="{E0BEFD5D-3DCB-42A2-AD27-8B83C478330B}">
      <dgm:prSet/>
      <dgm:spPr/>
      <dgm:t>
        <a:bodyPr/>
        <a:lstStyle/>
        <a:p>
          <a:endParaRPr lang="en-US"/>
        </a:p>
      </dgm:t>
    </dgm:pt>
    <dgm:pt modelId="{94694325-B897-424D-8F7C-90284B8EB97A}" type="sibTrans" cxnId="{E0BEFD5D-3DCB-42A2-AD27-8B83C478330B}">
      <dgm:prSet/>
      <dgm:spPr/>
      <dgm:t>
        <a:bodyPr/>
        <a:lstStyle/>
        <a:p>
          <a:endParaRPr lang="en-US"/>
        </a:p>
      </dgm:t>
    </dgm:pt>
    <dgm:pt modelId="{BC2F73C9-FD7F-4170-BCD1-004D538BA29D}">
      <dgm:prSet/>
      <dgm:spPr/>
      <dgm:t>
        <a:bodyPr/>
        <a:lstStyle/>
        <a:p>
          <a:r>
            <a:rPr lang="en-US"/>
            <a:t>Acciones afirmativas: indígenas, LGBT+, discapacidad</a:t>
          </a:r>
          <a:r>
            <a:rPr lang="es-MX"/>
            <a:t> y </a:t>
          </a:r>
          <a:r>
            <a:rPr lang="en-US"/>
            <a:t>migrantes</a:t>
          </a:r>
        </a:p>
      </dgm:t>
    </dgm:pt>
    <dgm:pt modelId="{D6B72670-A800-404E-9ED6-3F57DA2BBD41}" type="parTrans" cxnId="{0BC31AC9-47C7-4B35-ADD9-FC94D1CC926E}">
      <dgm:prSet/>
      <dgm:spPr/>
      <dgm:t>
        <a:bodyPr/>
        <a:lstStyle/>
        <a:p>
          <a:endParaRPr lang="en-US"/>
        </a:p>
      </dgm:t>
    </dgm:pt>
    <dgm:pt modelId="{0F66341A-CBAD-4DA6-8A21-C25BD23D2BC8}" type="sibTrans" cxnId="{0BC31AC9-47C7-4B35-ADD9-FC94D1CC926E}">
      <dgm:prSet/>
      <dgm:spPr/>
      <dgm:t>
        <a:bodyPr/>
        <a:lstStyle/>
        <a:p>
          <a:endParaRPr lang="en-US"/>
        </a:p>
      </dgm:t>
    </dgm:pt>
    <dgm:pt modelId="{09553341-A770-3E41-8E0E-4EACF7E3691B}" type="pres">
      <dgm:prSet presAssocID="{A6E388C3-C219-4DDE-BCA4-BC31BC4EDD5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066C51A-729B-614E-AC90-CAB0966D6510}" type="pres">
      <dgm:prSet presAssocID="{AFEF55DC-6E31-4C3D-B575-0FFFF266C44A}" presName="hierRoot1" presStyleCnt="0"/>
      <dgm:spPr/>
    </dgm:pt>
    <dgm:pt modelId="{BBB71442-3BBA-E54F-B955-1527C8A08869}" type="pres">
      <dgm:prSet presAssocID="{AFEF55DC-6E31-4C3D-B575-0FFFF266C44A}" presName="composite" presStyleCnt="0"/>
      <dgm:spPr/>
    </dgm:pt>
    <dgm:pt modelId="{E7302E59-9997-874A-A6A2-97F4A61F7E9B}" type="pres">
      <dgm:prSet presAssocID="{AFEF55DC-6E31-4C3D-B575-0FFFF266C44A}" presName="background" presStyleLbl="node0" presStyleIdx="0" presStyleCnt="2"/>
      <dgm:spPr/>
    </dgm:pt>
    <dgm:pt modelId="{B187FAFB-6B6D-784A-8695-F46D67325C31}" type="pres">
      <dgm:prSet presAssocID="{AFEF55DC-6E31-4C3D-B575-0FFFF266C44A}" presName="text" presStyleLbl="fgAcc0" presStyleIdx="0" presStyleCnt="2">
        <dgm:presLayoutVars>
          <dgm:chPref val="3"/>
        </dgm:presLayoutVars>
      </dgm:prSet>
      <dgm:spPr/>
    </dgm:pt>
    <dgm:pt modelId="{9C30F7B1-46E1-424C-A49B-42E032577C9F}" type="pres">
      <dgm:prSet presAssocID="{AFEF55DC-6E31-4C3D-B575-0FFFF266C44A}" presName="hierChild2" presStyleCnt="0"/>
      <dgm:spPr/>
    </dgm:pt>
    <dgm:pt modelId="{447A59E9-9BE3-EA47-A40E-E0C0BC34164A}" type="pres">
      <dgm:prSet presAssocID="{BC2F73C9-FD7F-4170-BCD1-004D538BA29D}" presName="hierRoot1" presStyleCnt="0"/>
      <dgm:spPr/>
    </dgm:pt>
    <dgm:pt modelId="{A1697DD1-465F-2945-ABC4-68150FAF3007}" type="pres">
      <dgm:prSet presAssocID="{BC2F73C9-FD7F-4170-BCD1-004D538BA29D}" presName="composite" presStyleCnt="0"/>
      <dgm:spPr/>
    </dgm:pt>
    <dgm:pt modelId="{C01017BA-6329-DB48-9AB5-4FBF5983593D}" type="pres">
      <dgm:prSet presAssocID="{BC2F73C9-FD7F-4170-BCD1-004D538BA29D}" presName="background" presStyleLbl="node0" presStyleIdx="1" presStyleCnt="2"/>
      <dgm:spPr/>
    </dgm:pt>
    <dgm:pt modelId="{14A4DBFE-C2AF-BE44-A69D-8B8D642575CE}" type="pres">
      <dgm:prSet presAssocID="{BC2F73C9-FD7F-4170-BCD1-004D538BA29D}" presName="text" presStyleLbl="fgAcc0" presStyleIdx="1" presStyleCnt="2">
        <dgm:presLayoutVars>
          <dgm:chPref val="3"/>
        </dgm:presLayoutVars>
      </dgm:prSet>
      <dgm:spPr/>
    </dgm:pt>
    <dgm:pt modelId="{891F8C80-B0A3-2343-A786-52091ECAFB59}" type="pres">
      <dgm:prSet presAssocID="{BC2F73C9-FD7F-4170-BCD1-004D538BA29D}" presName="hierChild2" presStyleCnt="0"/>
      <dgm:spPr/>
    </dgm:pt>
  </dgm:ptLst>
  <dgm:cxnLst>
    <dgm:cxn modelId="{28AE9404-8F51-C646-8E09-042CC9B974CE}" type="presOf" srcId="{A6E388C3-C219-4DDE-BCA4-BC31BC4EDD5B}" destId="{09553341-A770-3E41-8E0E-4EACF7E3691B}" srcOrd="0" destOrd="0" presId="urn:microsoft.com/office/officeart/2005/8/layout/hierarchy1"/>
    <dgm:cxn modelId="{48C39A21-C044-494E-8DC0-2A49C6139FDD}" type="presOf" srcId="{AFEF55DC-6E31-4C3D-B575-0FFFF266C44A}" destId="{B187FAFB-6B6D-784A-8695-F46D67325C31}" srcOrd="0" destOrd="0" presId="urn:microsoft.com/office/officeart/2005/8/layout/hierarchy1"/>
    <dgm:cxn modelId="{E0BEFD5D-3DCB-42A2-AD27-8B83C478330B}" srcId="{A6E388C3-C219-4DDE-BCA4-BC31BC4EDD5B}" destId="{AFEF55DC-6E31-4C3D-B575-0FFFF266C44A}" srcOrd="0" destOrd="0" parTransId="{CE169845-1E04-4A4E-B42E-F3B1F0759DD6}" sibTransId="{94694325-B897-424D-8F7C-90284B8EB97A}"/>
    <dgm:cxn modelId="{0BC31AC9-47C7-4B35-ADD9-FC94D1CC926E}" srcId="{A6E388C3-C219-4DDE-BCA4-BC31BC4EDD5B}" destId="{BC2F73C9-FD7F-4170-BCD1-004D538BA29D}" srcOrd="1" destOrd="0" parTransId="{D6B72670-A800-404E-9ED6-3F57DA2BBD41}" sibTransId="{0F66341A-CBAD-4DA6-8A21-C25BD23D2BC8}"/>
    <dgm:cxn modelId="{D974BDF6-D5F2-5344-8A70-F233189D4EA1}" type="presOf" srcId="{BC2F73C9-FD7F-4170-BCD1-004D538BA29D}" destId="{14A4DBFE-C2AF-BE44-A69D-8B8D642575CE}" srcOrd="0" destOrd="0" presId="urn:microsoft.com/office/officeart/2005/8/layout/hierarchy1"/>
    <dgm:cxn modelId="{32419A96-C195-1E45-9421-3B6AF66D1654}" type="presParOf" srcId="{09553341-A770-3E41-8E0E-4EACF7E3691B}" destId="{2066C51A-729B-614E-AC90-CAB0966D6510}" srcOrd="0" destOrd="0" presId="urn:microsoft.com/office/officeart/2005/8/layout/hierarchy1"/>
    <dgm:cxn modelId="{59D00D89-C255-494A-A3B4-62413BE6C180}" type="presParOf" srcId="{2066C51A-729B-614E-AC90-CAB0966D6510}" destId="{BBB71442-3BBA-E54F-B955-1527C8A08869}" srcOrd="0" destOrd="0" presId="urn:microsoft.com/office/officeart/2005/8/layout/hierarchy1"/>
    <dgm:cxn modelId="{0C7F05B9-C071-1B42-9C8E-125745B18227}" type="presParOf" srcId="{BBB71442-3BBA-E54F-B955-1527C8A08869}" destId="{E7302E59-9997-874A-A6A2-97F4A61F7E9B}" srcOrd="0" destOrd="0" presId="urn:microsoft.com/office/officeart/2005/8/layout/hierarchy1"/>
    <dgm:cxn modelId="{0C66C401-613B-0340-BD8B-E66D9444E477}" type="presParOf" srcId="{BBB71442-3BBA-E54F-B955-1527C8A08869}" destId="{B187FAFB-6B6D-784A-8695-F46D67325C31}" srcOrd="1" destOrd="0" presId="urn:microsoft.com/office/officeart/2005/8/layout/hierarchy1"/>
    <dgm:cxn modelId="{19500610-AB22-4143-A6B2-2A21D8B17D4D}" type="presParOf" srcId="{2066C51A-729B-614E-AC90-CAB0966D6510}" destId="{9C30F7B1-46E1-424C-A49B-42E032577C9F}" srcOrd="1" destOrd="0" presId="urn:microsoft.com/office/officeart/2005/8/layout/hierarchy1"/>
    <dgm:cxn modelId="{D835311F-F864-2C47-968C-670169D63E7D}" type="presParOf" srcId="{09553341-A770-3E41-8E0E-4EACF7E3691B}" destId="{447A59E9-9BE3-EA47-A40E-E0C0BC34164A}" srcOrd="1" destOrd="0" presId="urn:microsoft.com/office/officeart/2005/8/layout/hierarchy1"/>
    <dgm:cxn modelId="{B525398F-A049-8340-BC51-6A0A8D8A497F}" type="presParOf" srcId="{447A59E9-9BE3-EA47-A40E-E0C0BC34164A}" destId="{A1697DD1-465F-2945-ABC4-68150FAF3007}" srcOrd="0" destOrd="0" presId="urn:microsoft.com/office/officeart/2005/8/layout/hierarchy1"/>
    <dgm:cxn modelId="{2E9FA931-2CDA-754C-889F-909780A74727}" type="presParOf" srcId="{A1697DD1-465F-2945-ABC4-68150FAF3007}" destId="{C01017BA-6329-DB48-9AB5-4FBF5983593D}" srcOrd="0" destOrd="0" presId="urn:microsoft.com/office/officeart/2005/8/layout/hierarchy1"/>
    <dgm:cxn modelId="{4FAF653E-09C8-C14C-BD87-3B2D07BA3046}" type="presParOf" srcId="{A1697DD1-465F-2945-ABC4-68150FAF3007}" destId="{14A4DBFE-C2AF-BE44-A69D-8B8D642575CE}" srcOrd="1" destOrd="0" presId="urn:microsoft.com/office/officeart/2005/8/layout/hierarchy1"/>
    <dgm:cxn modelId="{A2C52570-ADF5-EC46-B9DC-8659F49F66A8}" type="presParOf" srcId="{447A59E9-9BE3-EA47-A40E-E0C0BC34164A}" destId="{891F8C80-B0A3-2343-A786-52091ECAFB5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8B8BE1-AE69-1C47-9407-E5230E6256E5}">
      <dsp:nvSpPr>
        <dsp:cNvPr id="0" name=""/>
        <dsp:cNvSpPr/>
      </dsp:nvSpPr>
      <dsp:spPr>
        <a:xfrm>
          <a:off x="1039" y="1194942"/>
          <a:ext cx="3648544" cy="2316825"/>
        </a:xfrm>
        <a:prstGeom prst="roundRect">
          <a:avLst>
            <a:gd name="adj" fmla="val 10000"/>
          </a:avLst>
        </a:prstGeom>
        <a:solidFill>
          <a:schemeClr val="accent5">
            <a:alpha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0A1B04-0FF8-9B40-9B52-0EAFB2962AD3}">
      <dsp:nvSpPr>
        <dsp:cNvPr id="0" name=""/>
        <dsp:cNvSpPr/>
      </dsp:nvSpPr>
      <dsp:spPr>
        <a:xfrm>
          <a:off x="406433" y="1580067"/>
          <a:ext cx="3648544" cy="2316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400" kern="1200"/>
            <a:t>Conquista de la democracia adjetiva </a:t>
          </a:r>
          <a:endParaRPr lang="en-US" sz="4400" kern="1200"/>
        </a:p>
      </dsp:txBody>
      <dsp:txXfrm>
        <a:off x="474290" y="1647924"/>
        <a:ext cx="3512830" cy="2181111"/>
      </dsp:txXfrm>
    </dsp:sp>
    <dsp:sp modelId="{D7ED4F21-80F4-B747-973F-1B245723AC9D}">
      <dsp:nvSpPr>
        <dsp:cNvPr id="0" name=""/>
        <dsp:cNvSpPr/>
      </dsp:nvSpPr>
      <dsp:spPr>
        <a:xfrm>
          <a:off x="4460371" y="1194942"/>
          <a:ext cx="3648544" cy="2316825"/>
        </a:xfrm>
        <a:prstGeom prst="roundRect">
          <a:avLst>
            <a:gd name="adj" fmla="val 10000"/>
          </a:avLst>
        </a:prstGeom>
        <a:solidFill>
          <a:schemeClr val="accent5">
            <a:alpha val="8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8A74485-0735-0647-A4D0-598D2846E7D2}">
      <dsp:nvSpPr>
        <dsp:cNvPr id="0" name=""/>
        <dsp:cNvSpPr/>
      </dsp:nvSpPr>
      <dsp:spPr>
        <a:xfrm>
          <a:off x="4865765" y="1580067"/>
          <a:ext cx="3648544" cy="2316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/>
            <a:t>Más</a:t>
          </a:r>
          <a:r>
            <a:rPr lang="en-US" sz="4400" kern="1200" dirty="0"/>
            <a:t> </a:t>
          </a:r>
          <a:r>
            <a:rPr lang="en-US" sz="4400" kern="1200" dirty="0" err="1"/>
            <a:t>que</a:t>
          </a:r>
          <a:r>
            <a:rPr lang="en-US" sz="4400" kern="1200" dirty="0"/>
            <a:t> elecciones: derechos</a:t>
          </a:r>
        </a:p>
      </dsp:txBody>
      <dsp:txXfrm>
        <a:off x="4933622" y="1647924"/>
        <a:ext cx="3512830" cy="21811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0762C9-FDC7-F642-915E-11C84749760B}">
      <dsp:nvSpPr>
        <dsp:cNvPr id="0" name=""/>
        <dsp:cNvSpPr/>
      </dsp:nvSpPr>
      <dsp:spPr>
        <a:xfrm>
          <a:off x="0" y="31779"/>
          <a:ext cx="7886700" cy="983384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100" kern="1200" dirty="0"/>
            <a:t>Pobreza</a:t>
          </a:r>
          <a:endParaRPr lang="en-US" sz="4100" kern="1200" dirty="0"/>
        </a:p>
      </dsp:txBody>
      <dsp:txXfrm>
        <a:off x="48005" y="79784"/>
        <a:ext cx="7790690" cy="887374"/>
      </dsp:txXfrm>
    </dsp:sp>
    <dsp:sp modelId="{997EB8FA-199E-3540-9B93-B6EAC2748025}">
      <dsp:nvSpPr>
        <dsp:cNvPr id="0" name=""/>
        <dsp:cNvSpPr/>
      </dsp:nvSpPr>
      <dsp:spPr>
        <a:xfrm>
          <a:off x="0" y="1133244"/>
          <a:ext cx="7886700" cy="983384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100" kern="1200"/>
            <a:t>Corrupción</a:t>
          </a:r>
          <a:endParaRPr lang="en-US" sz="4100" kern="1200"/>
        </a:p>
      </dsp:txBody>
      <dsp:txXfrm>
        <a:off x="48005" y="1181249"/>
        <a:ext cx="7790690" cy="887374"/>
      </dsp:txXfrm>
    </dsp:sp>
    <dsp:sp modelId="{C1EC73EB-2D19-5A44-9D15-C6861D489BA3}">
      <dsp:nvSpPr>
        <dsp:cNvPr id="0" name=""/>
        <dsp:cNvSpPr/>
      </dsp:nvSpPr>
      <dsp:spPr>
        <a:xfrm>
          <a:off x="0" y="2234709"/>
          <a:ext cx="7886700" cy="983384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100" kern="1200"/>
            <a:t>Impunidad</a:t>
          </a:r>
          <a:endParaRPr lang="en-US" sz="4100" kern="1200"/>
        </a:p>
      </dsp:txBody>
      <dsp:txXfrm>
        <a:off x="48005" y="2282714"/>
        <a:ext cx="7790690" cy="887374"/>
      </dsp:txXfrm>
    </dsp:sp>
    <dsp:sp modelId="{D4D8D56E-B036-7F46-99AB-8F73647D3FF3}">
      <dsp:nvSpPr>
        <dsp:cNvPr id="0" name=""/>
        <dsp:cNvSpPr/>
      </dsp:nvSpPr>
      <dsp:spPr>
        <a:xfrm>
          <a:off x="0" y="3336174"/>
          <a:ext cx="7886700" cy="983384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4100" kern="1200"/>
            <a:t>Discriminación </a:t>
          </a:r>
          <a:endParaRPr lang="en-US" sz="4100" kern="1200"/>
        </a:p>
      </dsp:txBody>
      <dsp:txXfrm>
        <a:off x="48005" y="3384179"/>
        <a:ext cx="7790690" cy="8873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302E59-9997-874A-A6A2-97F4A61F7E9B}">
      <dsp:nvSpPr>
        <dsp:cNvPr id="0" name=""/>
        <dsp:cNvSpPr/>
      </dsp:nvSpPr>
      <dsp:spPr>
        <a:xfrm>
          <a:off x="950" y="370032"/>
          <a:ext cx="3335112" cy="211779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7FAFB-6B6D-784A-8695-F46D67325C31}">
      <dsp:nvSpPr>
        <dsp:cNvPr id="0" name=""/>
        <dsp:cNvSpPr/>
      </dsp:nvSpPr>
      <dsp:spPr>
        <a:xfrm>
          <a:off x="371518" y="722072"/>
          <a:ext cx="3335112" cy="211779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Paridad total</a:t>
          </a:r>
        </a:p>
      </dsp:txBody>
      <dsp:txXfrm>
        <a:off x="433546" y="784100"/>
        <a:ext cx="3211056" cy="1993740"/>
      </dsp:txXfrm>
    </dsp:sp>
    <dsp:sp modelId="{C01017BA-6329-DB48-9AB5-4FBF5983593D}">
      <dsp:nvSpPr>
        <dsp:cNvPr id="0" name=""/>
        <dsp:cNvSpPr/>
      </dsp:nvSpPr>
      <dsp:spPr>
        <a:xfrm>
          <a:off x="4077199" y="370032"/>
          <a:ext cx="3335112" cy="211779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A4DBFE-C2AF-BE44-A69D-8B8D642575CE}">
      <dsp:nvSpPr>
        <dsp:cNvPr id="0" name=""/>
        <dsp:cNvSpPr/>
      </dsp:nvSpPr>
      <dsp:spPr>
        <a:xfrm>
          <a:off x="4447767" y="722072"/>
          <a:ext cx="3335112" cy="211779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Acciones afirmativas: indígenas, LGBT+, discapacidad</a:t>
          </a:r>
          <a:r>
            <a:rPr lang="es-MX" sz="2700" kern="1200"/>
            <a:t> y </a:t>
          </a:r>
          <a:r>
            <a:rPr lang="en-US" sz="2700" kern="1200"/>
            <a:t>migrantes</a:t>
          </a:r>
        </a:p>
      </dsp:txBody>
      <dsp:txXfrm>
        <a:off x="4509795" y="784100"/>
        <a:ext cx="3211056" cy="19937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sv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9143771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9609" y="2658219"/>
            <a:ext cx="4036455" cy="1297115"/>
          </a:xfrm>
        </p:spPr>
        <p:txBody>
          <a:bodyPr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s-MX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Democracia sustantiva: del voto a la inclusión</a:t>
            </a:r>
            <a:endParaRPr lang="es-MX" sz="4000" b="1" dirty="0">
              <a:solidFill>
                <a:schemeClr val="tx2"/>
              </a:solidFill>
            </a:endParaRPr>
          </a:p>
        </p:txBody>
      </p:sp>
      <p:pic>
        <p:nvPicPr>
          <p:cNvPr id="6" name="Graphic 5" descr="Grupo">
            <a:extLst>
              <a:ext uri="{FF2B5EF4-FFF2-40B4-BE49-F238E27FC236}">
                <a16:creationId xmlns:a16="http://schemas.microsoft.com/office/drawing/2014/main" id="{24F3A035-657C-1395-F2DD-2A11679DBB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88004" y="3096998"/>
            <a:ext cx="1943872" cy="1943872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189" y="-5977"/>
            <a:ext cx="4679005" cy="6863979"/>
            <a:chOff x="305" y="-5977"/>
            <a:chExt cx="6238675" cy="686397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Gráfico 7" descr="Person in wheelchair con relleno sólido">
            <a:extLst>
              <a:ext uri="{FF2B5EF4-FFF2-40B4-BE49-F238E27FC236}">
                <a16:creationId xmlns:a16="http://schemas.microsoft.com/office/drawing/2014/main" id="{CD627C44-72AF-48C4-68C7-A2C21B8BF2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 flipH="1" flipV="1">
            <a:off x="2203490" y="1037097"/>
            <a:ext cx="1606658" cy="1446874"/>
          </a:xfrm>
          <a:prstGeom prst="rect">
            <a:avLst/>
          </a:prstGeom>
        </p:spPr>
      </p:pic>
      <p:pic>
        <p:nvPicPr>
          <p:cNvPr id="8" name="Gráfico 9" descr="Rainbow con relleno sólido">
            <a:extLst>
              <a:ext uri="{FF2B5EF4-FFF2-40B4-BE49-F238E27FC236}">
                <a16:creationId xmlns:a16="http://schemas.microsoft.com/office/drawing/2014/main" id="{05ED0917-D592-BFCB-230C-8FCE2F7F59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flipH="1">
            <a:off x="43579" y="5082338"/>
            <a:ext cx="1804539" cy="1804539"/>
          </a:xfrm>
          <a:prstGeom prst="rect">
            <a:avLst/>
          </a:prstGeom>
        </p:spPr>
      </p:pic>
      <p:pic>
        <p:nvPicPr>
          <p:cNvPr id="10" name="Gráfico 11" descr="Teepee con relleno sólido">
            <a:extLst>
              <a:ext uri="{FF2B5EF4-FFF2-40B4-BE49-F238E27FC236}">
                <a16:creationId xmlns:a16="http://schemas.microsoft.com/office/drawing/2014/main" id="{E814C897-62F9-1B2F-D09B-482955B3470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0" y="1554252"/>
            <a:ext cx="1247440" cy="12474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2AC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CC31E6-CC33-753E-AE02-BBC6B994A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32972"/>
            <a:ext cx="8229600" cy="1143000"/>
          </a:xfrm>
        </p:spPr>
        <p:txBody>
          <a:bodyPr>
            <a:noAutofit/>
          </a:bodyPr>
          <a:lstStyle/>
          <a:p>
            <a:r>
              <a:rPr lang="es-MX" sz="7500" b="1" dirty="0"/>
              <a:t>Gracias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9FE9D20F-4F45-12C8-15D1-886E31A2E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329" y="363455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b="1" dirty="0">
                <a:solidFill>
                  <a:schemeClr val="bg1"/>
                </a:solidFill>
              </a:rPr>
              <a:t>Luis Gutiérrez</a:t>
            </a:r>
          </a:p>
          <a:p>
            <a:r>
              <a:rPr dirty="0" err="1">
                <a:solidFill>
                  <a:schemeClr val="bg1"/>
                </a:solidFill>
              </a:rPr>
              <a:t>Consejero</a:t>
            </a:r>
            <a:r>
              <a:rPr dirty="0">
                <a:solidFill>
                  <a:schemeClr val="bg1"/>
                </a:solidFill>
              </a:rPr>
              <a:t> Electoral de Chihuahua</a:t>
            </a:r>
          </a:p>
          <a:p>
            <a:r>
              <a:rPr dirty="0">
                <a:solidFill>
                  <a:schemeClr val="bg1"/>
                </a:solidFill>
              </a:rPr>
              <a:t>Presidente de la Red Nacional de </a:t>
            </a:r>
            <a:r>
              <a:rPr dirty="0" err="1">
                <a:solidFill>
                  <a:schemeClr val="bg1"/>
                </a:solidFill>
              </a:rPr>
              <a:t>Consejerías</a:t>
            </a:r>
            <a:r>
              <a:rPr dirty="0">
                <a:solidFill>
                  <a:schemeClr val="bg1"/>
                </a:solidFill>
              </a:rPr>
              <a:t> Electorales </a:t>
            </a:r>
            <a:r>
              <a:rPr dirty="0" err="1">
                <a:solidFill>
                  <a:schemeClr val="bg1"/>
                </a:solidFill>
              </a:rPr>
              <a:t>por</a:t>
            </a:r>
            <a:r>
              <a:rPr dirty="0">
                <a:solidFill>
                  <a:schemeClr val="bg1"/>
                </a:solidFill>
              </a:rPr>
              <a:t> </a:t>
            </a:r>
            <a:r>
              <a:rPr dirty="0" err="1">
                <a:solidFill>
                  <a:schemeClr val="bg1"/>
                </a:solidFill>
              </a:rPr>
              <a:t>una</a:t>
            </a:r>
            <a:r>
              <a:rPr dirty="0">
                <a:solidFill>
                  <a:schemeClr val="bg1"/>
                </a:solidFill>
              </a:rPr>
              <a:t> Democracia </a:t>
            </a:r>
            <a:r>
              <a:rPr dirty="0" err="1">
                <a:solidFill>
                  <a:schemeClr val="bg1"/>
                </a:solidFill>
              </a:rPr>
              <a:t>Incluyente</a:t>
            </a:r>
            <a:endParaRPr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67483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786FFC-E089-B455-487A-9958A7E994F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5419" r="19091" b="3672"/>
          <a:stretch>
            <a:fillRect/>
          </a:stretch>
        </p:blipFill>
        <p:spPr>
          <a:xfrm>
            <a:off x="20" y="0"/>
            <a:ext cx="9143980" cy="685799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0A01CEA-9725-E322-EF92-5B90E4330A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5617815"/>
              </p:ext>
            </p:extLst>
          </p:nvPr>
        </p:nvGraphicFramePr>
        <p:xfrm>
          <a:off x="171450" y="1417638"/>
          <a:ext cx="8515350" cy="5091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ítulo 6">
            <a:extLst>
              <a:ext uri="{FF2B5EF4-FFF2-40B4-BE49-F238E27FC236}">
                <a16:creationId xmlns:a16="http://schemas.microsoft.com/office/drawing/2014/main" id="{909588D4-38CA-9B19-2D4B-181E85FDF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15378"/>
            <a:ext cx="8229600" cy="1143000"/>
          </a:xfrm>
        </p:spPr>
        <p:txBody>
          <a:bodyPr/>
          <a:lstStyle/>
          <a:p>
            <a:r>
              <a:rPr lang="es-MX" b="1" dirty="0"/>
              <a:t>Democracia en México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ráfico 20" descr="Scales of justice con relleno sólido">
            <a:extLst>
              <a:ext uri="{FF2B5EF4-FFF2-40B4-BE49-F238E27FC236}">
                <a16:creationId xmlns:a16="http://schemas.microsoft.com/office/drawing/2014/main" id="{961263B7-636F-0C5F-BB6E-A23F04932C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428" y="2734314"/>
            <a:ext cx="3730730" cy="3886200"/>
          </a:xfrm>
          <a:prstGeom prst="rect">
            <a:avLst/>
          </a:prstGeom>
        </p:spPr>
      </p:pic>
      <p:sp>
        <p:nvSpPr>
          <p:cNvPr id="18" name="Rectangle 12">
            <a:extLst>
              <a:ext uri="{FF2B5EF4-FFF2-40B4-BE49-F238E27FC236}">
                <a16:creationId xmlns:a16="http://schemas.microsoft.com/office/drawing/2014/main" id="{21739CA5-F0F5-48E1-8E8C-F24B7182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3">
            <a:extLst>
              <a:ext uri="{FF2B5EF4-FFF2-40B4-BE49-F238E27FC236}">
                <a16:creationId xmlns:a16="http://schemas.microsoft.com/office/drawing/2014/main" id="{3EAD2937-F230-41D4-B9C5-975B129BF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058" y="640080"/>
            <a:ext cx="8190312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CD444A3-C338-4886-B7F1-4BA2AF46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6018" y="960109"/>
            <a:ext cx="7708392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4CE8B32-33BF-3DB7-D1A9-6484A7B8F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492" y="1444741"/>
            <a:ext cx="7018398" cy="10419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32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Procedimientos</a:t>
            </a: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vs </a:t>
            </a:r>
            <a:r>
              <a:rPr lang="en-US" sz="32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resultados</a:t>
            </a: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¿</a:t>
            </a:r>
            <a:r>
              <a:rPr lang="en-US" sz="32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Cómo</a:t>
            </a: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vamos</a:t>
            </a:r>
            <a:r>
              <a:rPr lang="en-US" sz="32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B03DD2-D982-CF4F-C0BE-20C7CB0BFC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9492" y="3128099"/>
            <a:ext cx="3362493" cy="2699968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Voto</a:t>
            </a:r>
            <a:r>
              <a:rPr lang="en-US" sz="2000" dirty="0"/>
              <a:t> </a:t>
            </a:r>
            <a:r>
              <a:rPr lang="en-US" sz="2000" dirty="0" err="1"/>
              <a:t>libre</a:t>
            </a:r>
            <a:r>
              <a:rPr lang="en-US" sz="2000" dirty="0"/>
              <a:t>, </a:t>
            </a:r>
            <a:r>
              <a:rPr lang="en-US" sz="2000" dirty="0" err="1"/>
              <a:t>secreto</a:t>
            </a:r>
            <a:r>
              <a:rPr lang="en-US" sz="2000" dirty="0"/>
              <a:t> y </a:t>
            </a:r>
            <a:r>
              <a:rPr lang="en-US" sz="2000" dirty="0" err="1"/>
              <a:t>directo</a:t>
            </a:r>
            <a:r>
              <a:rPr lang="en-US" sz="2000" dirty="0"/>
              <a:t>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Sistema de partidos y candidaturas </a:t>
            </a:r>
            <a:r>
              <a:rPr lang="en-US" sz="2000" dirty="0" err="1"/>
              <a:t>independientes</a:t>
            </a:r>
            <a:r>
              <a:rPr lang="en-US" sz="2000" dirty="0"/>
              <a:t>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Elecciones </a:t>
            </a:r>
            <a:r>
              <a:rPr lang="en-US" sz="2000" dirty="0" err="1"/>
              <a:t>periódicas</a:t>
            </a:r>
            <a:endParaRPr lang="en-US" sz="2000" dirty="0"/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Instituciones</a:t>
            </a:r>
            <a:r>
              <a:rPr lang="en-US" sz="2000" dirty="0"/>
              <a:t> </a:t>
            </a:r>
            <a:r>
              <a:rPr lang="en-US" sz="2000" dirty="0" err="1"/>
              <a:t>autónomas</a:t>
            </a:r>
            <a:r>
              <a:rPr lang="en-US" sz="2000" dirty="0"/>
              <a:t> </a:t>
            </a: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E7808C52-3CCC-ED71-2FA2-AB270891F9D7}"/>
              </a:ext>
            </a:extLst>
          </p:cNvPr>
          <p:cNvSpPr txBox="1">
            <a:spLocks/>
          </p:cNvSpPr>
          <p:nvPr/>
        </p:nvSpPr>
        <p:spPr>
          <a:xfrm>
            <a:off x="4815459" y="2920261"/>
            <a:ext cx="3415875" cy="2699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/>
              <a:t>Transparencia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/>
              <a:t>Libertad de expresión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/>
              <a:t>Participación ciudadana efectiva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/>
              <a:t>Competitividad partidista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/>
              <a:t>Estado de derecho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/>
              <a:t>Bienestar </a:t>
            </a:r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s-MX" sz="2000" dirty="0"/>
              <a:t>Igualdad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8839303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Triangle 29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831" y="938148"/>
            <a:ext cx="7488461" cy="15972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s-MX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Dimensión</a:t>
            </a:r>
            <a:r>
              <a:rPr lang="en-US" sz="4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clave de la democracia </a:t>
            </a:r>
            <a:r>
              <a:rPr lang="en-US" sz="40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sustantiva</a:t>
            </a:r>
            <a:endParaRPr lang="en-US" sz="40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8" name="Gráfico 8" descr="Scales of justice con relleno sólido">
            <a:extLst>
              <a:ext uri="{FF2B5EF4-FFF2-40B4-BE49-F238E27FC236}">
                <a16:creationId xmlns:a16="http://schemas.microsoft.com/office/drawing/2014/main" id="{9C7B2FE8-CEF5-211F-AD31-BC61FA4D78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626105" y="2626102"/>
            <a:ext cx="4545320" cy="4545320"/>
          </a:xfrm>
          <a:prstGeom prst="rect">
            <a:avLst/>
          </a:prstGeom>
        </p:spPr>
      </p:pic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10B0390-63F0-F4E4-610E-216A73872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904" y="3165949"/>
            <a:ext cx="4360038" cy="272819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114300" indent="0" algn="ctr" defTabSz="914400">
              <a:lnSpc>
                <a:spcPct val="90000"/>
              </a:lnSpc>
              <a:buNone/>
            </a:pPr>
            <a:r>
              <a:rPr lang="es-MX" sz="2600" dirty="0"/>
              <a:t>“ Una democracia donde los derechos civiles, políticos y sociales son universalmente garantizados y efectivamente ejercidos”</a:t>
            </a:r>
          </a:p>
          <a:p>
            <a:pPr marL="114300" indent="0" algn="ctr" defTabSz="914400">
              <a:lnSpc>
                <a:spcPct val="90000"/>
              </a:lnSpc>
              <a:buNone/>
            </a:pPr>
            <a:endParaRPr lang="es-MX" sz="2600" dirty="0"/>
          </a:p>
          <a:p>
            <a:pPr marL="114300" indent="0" algn="ctr" defTabSz="914400">
              <a:lnSpc>
                <a:spcPct val="90000"/>
              </a:lnSpc>
              <a:buNone/>
            </a:pPr>
            <a:r>
              <a:rPr lang="es-MX" sz="2600" dirty="0" err="1"/>
              <a:t>O’donnell</a:t>
            </a:r>
            <a:endParaRPr lang="es-MX" sz="2600" dirty="0"/>
          </a:p>
          <a:p>
            <a:pPr marL="114300" indent="0" algn="ctr" defTabSz="914400">
              <a:lnSpc>
                <a:spcPct val="90000"/>
              </a:lnSpc>
              <a:buNone/>
            </a:pPr>
            <a:endParaRPr lang="en-US" sz="2600" dirty="0"/>
          </a:p>
          <a:p>
            <a:pPr indent="-228600" algn="ctr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700" dirty="0"/>
          </a:p>
          <a:p>
            <a:pPr indent="-228600" algn="ctr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en-US" sz="1700"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7">
            <a:extLst>
              <a:ext uri="{FF2B5EF4-FFF2-40B4-BE49-F238E27FC236}">
                <a16:creationId xmlns:a16="http://schemas.microsoft.com/office/drawing/2014/main" id="{4C6FE8DE-ACB8-9962-CA67-33C0E535FC8B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4579" r="2042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1" name="Rectangle 11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s-MX" b="1" dirty="0"/>
              <a:t>La desigualdad persiste</a:t>
            </a:r>
            <a:endParaRPr b="1" dirty="0"/>
          </a:p>
        </p:txBody>
      </p:sp>
      <p:graphicFrame>
        <p:nvGraphicFramePr>
          <p:cNvPr id="13" name="Marcador de contenido 4">
            <a:extLst>
              <a:ext uri="{FF2B5EF4-FFF2-40B4-BE49-F238E27FC236}">
                <a16:creationId xmlns:a16="http://schemas.microsoft.com/office/drawing/2014/main" id="{DFD32965-9382-700D-F8EA-8705E14A48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489588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C5DCF-5443-9CFC-F4FE-89575659D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¿Cómo podemos mejorar?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E57009-5B52-AD5A-0E3E-1832C16F6B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813" y="2000455"/>
            <a:ext cx="6734572" cy="3703756"/>
          </a:xfrm>
        </p:spPr>
        <p:txBody>
          <a:bodyPr>
            <a:noAutofit/>
          </a:bodyPr>
          <a:lstStyle/>
          <a:p>
            <a:r>
              <a:rPr lang="es-MX" sz="3000" dirty="0"/>
              <a:t>Fortalecer el Estado de derecho</a:t>
            </a:r>
          </a:p>
          <a:p>
            <a:r>
              <a:rPr lang="es-MX" sz="3000" dirty="0"/>
              <a:t>Incrementar el involucramiento ciudadano</a:t>
            </a:r>
          </a:p>
          <a:p>
            <a:r>
              <a:rPr lang="es-MX" sz="3000" dirty="0"/>
              <a:t>Educación pública </a:t>
            </a:r>
          </a:p>
          <a:p>
            <a:r>
              <a:rPr lang="es-MX" sz="3000" dirty="0"/>
              <a:t>Educación cívica</a:t>
            </a:r>
          </a:p>
          <a:p>
            <a:r>
              <a:rPr lang="es-MX" sz="3000" dirty="0"/>
              <a:t>Transparencia y rendición de cuentas </a:t>
            </a:r>
          </a:p>
          <a:p>
            <a:r>
              <a:rPr lang="es-MX" sz="3000" dirty="0"/>
              <a:t>Inclusión política </a:t>
            </a:r>
          </a:p>
          <a:p>
            <a:endParaRPr lang="es-MX" sz="3000" dirty="0"/>
          </a:p>
        </p:txBody>
      </p:sp>
      <p:pic>
        <p:nvPicPr>
          <p:cNvPr id="13" name="Gráfico 13" descr="Gavel con relleno sólido">
            <a:extLst>
              <a:ext uri="{FF2B5EF4-FFF2-40B4-BE49-F238E27FC236}">
                <a16:creationId xmlns:a16="http://schemas.microsoft.com/office/drawing/2014/main" id="{A7BF1247-E9F4-40E4-6106-0057EC66B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33776" y="4135250"/>
            <a:ext cx="2610224" cy="2610224"/>
          </a:xfrm>
          <a:prstGeom prst="rect">
            <a:avLst/>
          </a:prstGeom>
        </p:spPr>
      </p:pic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C853ABC2-6551-0D2B-F519-2BD2766C3B55}"/>
              </a:ext>
            </a:extLst>
          </p:cNvPr>
          <p:cNvCxnSpPr>
            <a:cxnSpLocks/>
          </p:cNvCxnSpPr>
          <p:nvPr/>
        </p:nvCxnSpPr>
        <p:spPr>
          <a:xfrm>
            <a:off x="576204" y="1367543"/>
            <a:ext cx="8110596" cy="0"/>
          </a:xfrm>
          <a:prstGeom prst="straightConnector1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549093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84EADD5E-8EE4-6268-2679-4C6CA1250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MX" sz="4200" b="1"/>
              <a:t>Inclusión: democracia para todas las personas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EE95DE8D-9943-1B52-2BBF-5CED7176C2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4683050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1739CA5-F0F5-48E1-8E8C-F24B71827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9144000" cy="6861324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3">
            <a:extLst>
              <a:ext uri="{FF2B5EF4-FFF2-40B4-BE49-F238E27FC236}">
                <a16:creationId xmlns:a16="http://schemas.microsoft.com/office/drawing/2014/main" id="{3EAD2937-F230-41D4-B9C5-975B129BFC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058" y="640080"/>
            <a:ext cx="8190312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CD444A3-C338-4886-B7F1-4BA2AF46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6018" y="960109"/>
            <a:ext cx="7708392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63DABD9-1267-3607-4067-6B44C3BD7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9492" y="1444741"/>
            <a:ext cx="7018398" cy="10419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n-US" sz="2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Acciones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afirmativas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en el </a:t>
            </a:r>
            <a:r>
              <a:rPr lang="en-US" sz="2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Congreso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 la </a:t>
            </a:r>
            <a:r>
              <a:rPr lang="en-US" sz="24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Unión</a:t>
            </a:r>
            <a:endParaRPr lang="en-US" sz="24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8CCC8C-A9A4-D25D-53CA-1FEF1D977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043" y="2351440"/>
            <a:ext cx="3232955" cy="3111050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En 2021 </a:t>
            </a:r>
            <a:r>
              <a:rPr lang="en-US" sz="1700" dirty="0" err="1"/>
              <a:t>llegaron</a:t>
            </a:r>
            <a:r>
              <a:rPr lang="en-US" sz="1700" dirty="0"/>
              <a:t> 65</a:t>
            </a:r>
            <a:r>
              <a:rPr lang="es-MX" sz="1700" dirty="0"/>
              <a:t> personas</a:t>
            </a:r>
            <a:endParaRPr lang="en-US" sz="1700" dirty="0"/>
          </a:p>
          <a:p>
            <a:pPr indent="-228600" defTabSz="9144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1700" dirty="0"/>
              <a:t>En 2024 </a:t>
            </a:r>
            <a:r>
              <a:rPr lang="en-US" sz="1700" dirty="0" err="1"/>
              <a:t>llegaron</a:t>
            </a:r>
            <a:r>
              <a:rPr lang="en-US" sz="1700" dirty="0"/>
              <a:t> 79 </a:t>
            </a:r>
            <a:r>
              <a:rPr lang="es-MX" sz="1700" dirty="0"/>
              <a:t>personas</a:t>
            </a:r>
            <a:endParaRPr lang="en-US" sz="170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090D03D-CA0B-7C46-9424-19EB8B6C51F9}"/>
              </a:ext>
            </a:extLst>
          </p:cNvPr>
          <p:cNvSpPr txBox="1"/>
          <p:nvPr/>
        </p:nvSpPr>
        <p:spPr>
          <a:xfrm>
            <a:off x="2470563" y="3748615"/>
            <a:ext cx="4202873" cy="32287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 defTabSz="914400">
              <a:lnSpc>
                <a:spcPct val="90000"/>
              </a:lnSpc>
              <a:spcAft>
                <a:spcPts val="600"/>
              </a:spcAft>
            </a:pPr>
            <a:r>
              <a:rPr lang="en-US" sz="3500" b="1" dirty="0" err="1"/>
              <a:t>Cómo</a:t>
            </a:r>
            <a:r>
              <a:rPr lang="en-US" sz="3500" b="1" dirty="0"/>
              <a:t> </a:t>
            </a:r>
            <a:r>
              <a:rPr lang="en-US" sz="3500" b="1" dirty="0" err="1"/>
              <a:t>esto</a:t>
            </a:r>
            <a:r>
              <a:rPr lang="en-US" sz="3500" b="1" dirty="0"/>
              <a:t> ha </a:t>
            </a:r>
            <a:r>
              <a:rPr lang="en-US" sz="3500" b="1" dirty="0" err="1"/>
              <a:t>transformado</a:t>
            </a:r>
            <a:r>
              <a:rPr lang="en-US" sz="3500" b="1" dirty="0"/>
              <a:t> la </a:t>
            </a:r>
            <a:r>
              <a:rPr lang="en-US" sz="3500" b="1" dirty="0" err="1"/>
              <a:t>democracia</a:t>
            </a:r>
            <a:r>
              <a:rPr lang="en-US" sz="3500" b="1" dirty="0"/>
              <a:t> en el </a:t>
            </a:r>
            <a:r>
              <a:rPr lang="en-US" sz="3500" b="1" dirty="0" err="1"/>
              <a:t>país</a:t>
            </a:r>
            <a:endParaRPr lang="en-US" sz="3500" b="1" dirty="0"/>
          </a:p>
        </p:txBody>
      </p:sp>
      <p:pic>
        <p:nvPicPr>
          <p:cNvPr id="7" name="Gráfico 7" descr="Question Mark con relleno sólido">
            <a:extLst>
              <a:ext uri="{FF2B5EF4-FFF2-40B4-BE49-F238E27FC236}">
                <a16:creationId xmlns:a16="http://schemas.microsoft.com/office/drawing/2014/main" id="{FDB1B9E1-E5DA-63E9-86C6-5B90DCB4C2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96409" y="4647903"/>
            <a:ext cx="986957" cy="1041901"/>
          </a:xfrm>
          <a:prstGeom prst="rect">
            <a:avLst/>
          </a:prstGeom>
        </p:spPr>
      </p:pic>
      <p:pic>
        <p:nvPicPr>
          <p:cNvPr id="8" name="Gráfico 9" descr="Question Mark con relleno sólido">
            <a:extLst>
              <a:ext uri="{FF2B5EF4-FFF2-40B4-BE49-F238E27FC236}">
                <a16:creationId xmlns:a16="http://schemas.microsoft.com/office/drawing/2014/main" id="{89A7F765-617F-36FE-AA64-69594AE0E7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0800000" flipH="1">
            <a:off x="2255618" y="3307384"/>
            <a:ext cx="993013" cy="1041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8052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352794" y="3388321"/>
            <a:ext cx="32004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923606" y="1637601"/>
            <a:ext cx="6858003" cy="358278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0935" y="857786"/>
            <a:ext cx="8300268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708" y="1154424"/>
            <a:ext cx="7432722" cy="25900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>
              <a:lnSpc>
                <a:spcPct val="90000"/>
              </a:lnSpc>
            </a:pPr>
            <a:r>
              <a:rPr lang="es-MX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Fortalecer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la democracia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depende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del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compromiso</a:t>
            </a:r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4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ciudadano</a:t>
            </a:r>
            <a:endParaRPr lang="en-US" sz="5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43057" y="3385173"/>
            <a:ext cx="3200400" cy="11428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áfico 3" descr="Clenched Fist contorno">
            <a:extLst>
              <a:ext uri="{FF2B5EF4-FFF2-40B4-BE49-F238E27FC236}">
                <a16:creationId xmlns:a16="http://schemas.microsoft.com/office/drawing/2014/main" id="{F6F540BF-DAD4-DBF6-2E7B-7D3BADCACB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75501" y="2971800"/>
            <a:ext cx="3391556" cy="33915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Presentación en pantalla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Office Theme</vt:lpstr>
      <vt:lpstr>Democracia sustantiva: del voto a la inclusión</vt:lpstr>
      <vt:lpstr>Democracia en México</vt:lpstr>
      <vt:lpstr>Procedimientos vs resultados  ¿Cómo vamos?</vt:lpstr>
      <vt:lpstr>Dimensión clave de la democracia sustantiva</vt:lpstr>
      <vt:lpstr>La desigualdad persiste</vt:lpstr>
      <vt:lpstr>¿Cómo podemos mejorar?</vt:lpstr>
      <vt:lpstr>Inclusión: democracia para todas las personas</vt:lpstr>
      <vt:lpstr>Acciones afirmativas en el Congreso de la Unión</vt:lpstr>
      <vt:lpstr>Fortalecer la democracia depende del compromiso ciudadano</vt:lpstr>
      <vt:lpstr>Gracias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Democracia sustantiva: del voto a la inclusión</dc:title>
  <dc:subject/>
  <dc:creator/>
  <cp:keywords/>
  <dc:description>generated using python-pptx</dc:description>
  <cp:lastModifiedBy>Luis Eduardo Gutierrez Ruiz</cp:lastModifiedBy>
  <cp:revision>3</cp:revision>
  <dcterms:created xsi:type="dcterms:W3CDTF">2013-01-27T09:14:16Z</dcterms:created>
  <dcterms:modified xsi:type="dcterms:W3CDTF">2025-10-22T00:47:44Z</dcterms:modified>
  <cp:category/>
</cp:coreProperties>
</file>